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18"/>
  </p:notesMasterIdLst>
  <p:sldIdLst>
    <p:sldId id="273" r:id="rId3"/>
    <p:sldId id="266" r:id="rId4"/>
    <p:sldId id="269" r:id="rId5"/>
    <p:sldId id="270" r:id="rId6"/>
    <p:sldId id="265" r:id="rId7"/>
    <p:sldId id="268" r:id="rId8"/>
    <p:sldId id="271" r:id="rId9"/>
    <p:sldId id="272" r:id="rId10"/>
    <p:sldId id="259" r:id="rId11"/>
    <p:sldId id="258" r:id="rId12"/>
    <p:sldId id="260" r:id="rId13"/>
    <p:sldId id="261" r:id="rId14"/>
    <p:sldId id="262" r:id="rId15"/>
    <p:sldId id="263" r:id="rId16"/>
    <p:sldId id="264" r:id="rId17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4F535B"/>
    <a:srgbClr val="7F7F7F"/>
    <a:srgbClr val="676767"/>
    <a:srgbClr val="29344A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0" autoAdjust="0"/>
    <p:restoredTop sz="94687" autoAdjust="0"/>
  </p:normalViewPr>
  <p:slideViewPr>
    <p:cSldViewPr snapToGrid="0" snapToObjects="1">
      <p:cViewPr>
        <p:scale>
          <a:sx n="75" d="100"/>
          <a:sy n="75" d="100"/>
        </p:scale>
        <p:origin x="-3222" y="-10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3.png"/><Relationship Id="rId21" Type="http://schemas.openxmlformats.org/officeDocument/2006/relationships/image" Target="../media/image64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36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33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5" Type="http://schemas.openxmlformats.org/officeDocument/2006/relationships/image" Target="../media/image66.png"/><Relationship Id="rId15" Type="http://schemas.openxmlformats.org/officeDocument/2006/relationships/image" Target="../media/image5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10" Type="http://schemas.openxmlformats.org/officeDocument/2006/relationships/image" Target="../media/image71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3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8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77.png"/><Relationship Id="rId26" Type="http://schemas.openxmlformats.org/officeDocument/2006/relationships/image" Target="../media/image115.png"/><Relationship Id="rId3" Type="http://schemas.openxmlformats.org/officeDocument/2006/relationships/image" Target="../media/image33.png"/><Relationship Id="rId21" Type="http://schemas.openxmlformats.org/officeDocument/2006/relationships/image" Target="../media/image110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7.pn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101.png"/><Relationship Id="rId19" Type="http://schemas.openxmlformats.org/officeDocument/2006/relationships/image" Target="../media/image108.png"/><Relationship Id="rId4" Type="http://schemas.openxmlformats.org/officeDocument/2006/relationships/image" Target="../media/image36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8.png"/><Relationship Id="rId21" Type="http://schemas.openxmlformats.org/officeDocument/2006/relationships/image" Target="../media/image133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5.png"/><Relationship Id="rId5" Type="http://schemas.openxmlformats.org/officeDocument/2006/relationships/image" Target="../media/image36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3.png"/><Relationship Id="rId19" Type="http://schemas.openxmlformats.org/officeDocument/2006/relationships/image" Target="../media/image131.png"/><Relationship Id="rId4" Type="http://schemas.openxmlformats.org/officeDocument/2006/relationships/image" Target="../media/image33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7.png"/><Relationship Id="rId3" Type="http://schemas.openxmlformats.org/officeDocument/2006/relationships/image" Target="../media/image8.png"/><Relationship Id="rId21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17" Type="http://schemas.openxmlformats.org/officeDocument/2006/relationships/image" Target="../media/image21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7.png"/><Relationship Id="rId32" Type="http://schemas.openxmlformats.org/officeDocument/2006/relationships/image" Target="../media/image33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31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E500C5D-6C6D-706C-08C4-EE300BDE89DF}"/>
              </a:ext>
            </a:extLst>
          </p:cNvPr>
          <p:cNvSpPr txBox="1"/>
          <p:nvPr/>
        </p:nvSpPr>
        <p:spPr>
          <a:xfrm>
            <a:off x="18249207" y="10611405"/>
            <a:ext cx="7155687" cy="2749727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조장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：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 </a:t>
            </a: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손보금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맑은 고딕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조원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：</a:t>
            </a:r>
            <a:r>
              <a:rPr kumimoji="0" lang="en-US" altLang="ko-KR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 </a:t>
            </a:r>
            <a:r>
              <a:rPr kumimoji="0" lang="en-US" altLang="ko-KR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맑은 고딕"/>
                <a:cs typeface="Calibri"/>
              </a:rPr>
              <a:t>정재민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맑은 고딕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조원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：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 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심예진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조원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 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：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 </a:t>
            </a:r>
            <a:r>
              <a:rPr kumimoji="0" lang="ko-KR" alt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Calibri"/>
                <a:cs typeface="Calibri"/>
              </a:rPr>
              <a:t>정지원</a:t>
            </a:r>
            <a:endParaRPr kumimoji="0" lang="en-US" altLang="ko-KR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빅데이터ＵＩ전문가양성과정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04" y="5124158"/>
            <a:ext cx="7480935" cy="75372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86" y="5124158"/>
            <a:ext cx="7480935" cy="75359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1954" y="5123701"/>
            <a:ext cx="7480935" cy="75372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  <a:solidFill>
            <a:srgbClr val="1A202C"/>
          </a:solidFill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1319" y="5123040"/>
            <a:ext cx="7334250" cy="43700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51" y="5123040"/>
            <a:ext cx="7334250" cy="437007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640" y="5123040"/>
            <a:ext cx="7334250" cy="437007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2033" y="2656611"/>
            <a:ext cx="7608875" cy="96112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8140" y="1985924"/>
            <a:ext cx="907726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0742" y="3391687"/>
            <a:ext cx="17391380" cy="106807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6527" y="10758691"/>
            <a:ext cx="6098540" cy="1388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0999" y="10111181"/>
            <a:ext cx="2509596" cy="7742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98213" y="10111181"/>
            <a:ext cx="2191347" cy="77423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2730" y="10758411"/>
            <a:ext cx="6098540" cy="1067913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43807" y="10758411"/>
            <a:ext cx="6098540" cy="138828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43879" y="10111181"/>
            <a:ext cx="1927809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15" y="5081803"/>
            <a:ext cx="12155170" cy="1869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43" y="7150087"/>
            <a:ext cx="12155170" cy="1869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570599" y="9636887"/>
            <a:ext cx="847090" cy="50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87" y="10347960"/>
            <a:ext cx="12155170" cy="18694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0031" y="3937508"/>
            <a:ext cx="4685030" cy="6311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87831" y="3937508"/>
            <a:ext cx="4685030" cy="6311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8999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8446268" cy="934423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8189" y="5364302"/>
            <a:ext cx="1342619" cy="80093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748" y="5914492"/>
            <a:ext cx="9804400" cy="11213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8189" y="7432586"/>
            <a:ext cx="855189" cy="80093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8100" y="7982776"/>
            <a:ext cx="9804400" cy="11213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3070" y="10856684"/>
            <a:ext cx="5553151" cy="136159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842744" y="9748622"/>
            <a:ext cx="2776576" cy="72084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07211" y="10624414"/>
            <a:ext cx="4446270" cy="189611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44182" y="9748622"/>
            <a:ext cx="2776576" cy="720841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932906" y="10625163"/>
            <a:ext cx="4400550" cy="1896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719" y="10044900"/>
            <a:ext cx="2096770" cy="20967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816" y="11022330"/>
            <a:ext cx="1601470" cy="160147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67" y="9161869"/>
            <a:ext cx="2821940" cy="28219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932" y="9261729"/>
            <a:ext cx="1144270" cy="11442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5519052"/>
            <a:ext cx="6805930" cy="25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8889213"/>
            <a:ext cx="6805930" cy="2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3216" y="5925998"/>
            <a:ext cx="5082537" cy="35295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2759" y="6642100"/>
            <a:ext cx="5082537" cy="35295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2772" y="7373493"/>
            <a:ext cx="5082537" cy="35295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9937" y="4994364"/>
            <a:ext cx="7311390" cy="364744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5404853"/>
            <a:ext cx="2241550" cy="51943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891" y="4994364"/>
            <a:ext cx="7311390" cy="36474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7128" y="5404853"/>
            <a:ext cx="2241550" cy="51943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322" y="8914956"/>
            <a:ext cx="7311390" cy="36474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9325445"/>
            <a:ext cx="2241550" cy="51943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129" y="8914956"/>
            <a:ext cx="7311390" cy="364744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6366" y="9325445"/>
            <a:ext cx="2241550" cy="51943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740" y="597387"/>
            <a:ext cx="2762414" cy="821637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3725" y="2655392"/>
            <a:ext cx="2885351" cy="93442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7143" y="5017770"/>
            <a:ext cx="1121308" cy="7742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2425" y="5949048"/>
            <a:ext cx="961121" cy="720841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7143" y="8387931"/>
            <a:ext cx="1121308" cy="77423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73" y="6652451"/>
            <a:ext cx="961121" cy="72084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88" y="7383844"/>
            <a:ext cx="961121" cy="72084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8308" y="10406101"/>
            <a:ext cx="1630591" cy="48758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95256" y="11677866"/>
            <a:ext cx="1628140" cy="463601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4680" y="9692970"/>
            <a:ext cx="814070" cy="40767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88063" y="10939348"/>
            <a:ext cx="1628140" cy="46360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07895" y="8494535"/>
            <a:ext cx="1495082" cy="667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81562" y="5498148"/>
            <a:ext cx="1630591" cy="463601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987516" y="5498148"/>
            <a:ext cx="1630591" cy="463601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79217" y="6491237"/>
            <a:ext cx="5980430" cy="181545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812006" y="6491237"/>
            <a:ext cx="5980430" cy="181545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381562" y="9418739"/>
            <a:ext cx="1630591" cy="463601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179217" y="10411828"/>
            <a:ext cx="5980430" cy="181545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986754" y="9418739"/>
            <a:ext cx="1630591" cy="46360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6784447" y="10411828"/>
            <a:ext cx="5980430" cy="1815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29" y="4620463"/>
            <a:ext cx="22791420" cy="8204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525" y="5324426"/>
            <a:ext cx="1092193" cy="109219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464" y="5604091"/>
            <a:ext cx="509469" cy="5335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93" y="5324426"/>
            <a:ext cx="1092193" cy="109219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8846" y="5632666"/>
            <a:ext cx="534730" cy="4763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8494" y="5324426"/>
            <a:ext cx="1092193" cy="109219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19373" y="5612854"/>
            <a:ext cx="534730" cy="53473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19695" y="5324426"/>
            <a:ext cx="1092193" cy="109219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99220" y="5603799"/>
            <a:ext cx="534730" cy="53473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2184" y="9231084"/>
            <a:ext cx="21337270" cy="28524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4109" y="2655392"/>
            <a:ext cx="6364241" cy="93442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68588" y="6699110"/>
            <a:ext cx="2261654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1294" y="6699110"/>
            <a:ext cx="2525192" cy="7742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44651" y="6699364"/>
            <a:ext cx="2261654" cy="7742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601307" y="6699364"/>
            <a:ext cx="1927809" cy="77423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95554" y="7473594"/>
            <a:ext cx="4587240" cy="146838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81801" y="7473594"/>
            <a:ext cx="4587240" cy="15217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21663" y="7473594"/>
            <a:ext cx="4587240" cy="146812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272379" y="7473594"/>
            <a:ext cx="4587240" cy="15217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96" y="10101263"/>
            <a:ext cx="20147788" cy="14950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647" y="-8432"/>
            <a:ext cx="11845290" cy="137248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4670781"/>
            <a:ext cx="5353050" cy="21805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530" y="5503824"/>
            <a:ext cx="4541520" cy="14681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4670781"/>
            <a:ext cx="2579370" cy="57531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4670781"/>
            <a:ext cx="5353050" cy="21805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4670781"/>
            <a:ext cx="2579370" cy="57531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7042861"/>
            <a:ext cx="5353050" cy="218059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7042861"/>
            <a:ext cx="2579370" cy="57531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7042861"/>
            <a:ext cx="5353050" cy="218059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7042861"/>
            <a:ext cx="2579370" cy="57531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119" y="9557029"/>
            <a:ext cx="3343910" cy="334391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3491586" cy="934423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9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998" y="4781144"/>
            <a:ext cx="1521778" cy="747539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2201" y="5503824"/>
            <a:ext cx="4541520" cy="146837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2659" y="4781144"/>
            <a:ext cx="1597927" cy="74753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6530" y="7875905"/>
            <a:ext cx="4541520" cy="146837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7544" y="7153224"/>
            <a:ext cx="1600149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2201" y="7875905"/>
            <a:ext cx="4541520" cy="146837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42659" y="7153224"/>
            <a:ext cx="160428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10328" y="11187201"/>
            <a:ext cx="6879590" cy="1895539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09769" y="10597223"/>
            <a:ext cx="4183075" cy="7742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4C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24" y="3632060"/>
            <a:ext cx="9342120" cy="42379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" y="11938000"/>
            <a:ext cx="24384000" cy="177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832" y="5240071"/>
            <a:ext cx="11266475" cy="210912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421" y="4523397"/>
            <a:ext cx="12254294" cy="93442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2824" y="12647320"/>
            <a:ext cx="1294130" cy="36703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268" y="12684036"/>
            <a:ext cx="12254294" cy="7742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90837"/>
            <a:ext cx="19407215" cy="13971699"/>
            <a:chOff x="0" y="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목차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히스토리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34129" y="6498050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메뉴구조</a:t>
            </a:r>
            <a:endParaRPr lang="en-US" sz="3600" b="1" spc="-30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스크린리스트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프로세스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정책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7.  UI,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기능정의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마무리</a:t>
            </a: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표지</a:t>
            </a:r>
            <a:endParaRPr lang="en-US" sz="3600" b="1" spc="-300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1~2P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3~4P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5~6P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7~8P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11~12P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12~13P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14~15P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33FF8-66A9-4FA4-9176-CF0E37CB09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8475663"/>
            <a:ext cx="2844800" cy="48577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1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． 프로젝트 개요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001739"/>
            <a:ext cx="2195169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 err="1">
                <a:solidFill>
                  <a:schemeClr val="bg1"/>
                </a:solidFill>
              </a:rPr>
              <a:t>ＡＩ의</a:t>
            </a:r>
            <a:r>
              <a:rPr lang="ko-KR" altLang="en-US" sz="35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500" dirty="0">
                <a:solidFill>
                  <a:schemeClr val="bg1"/>
                </a:solidFill>
              </a:rPr>
              <a:t>, 1</a:t>
            </a:r>
            <a:r>
              <a:rPr lang="ko-KR" altLang="en-US" sz="35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프로젝트명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500" dirty="0">
                <a:solidFill>
                  <a:schemeClr val="bg1"/>
                </a:solidFill>
              </a:rPr>
              <a:t> </a:t>
            </a:r>
            <a:r>
              <a:rPr lang="ko-KR" altLang="en-US" sz="35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500" dirty="0">
                <a:solidFill>
                  <a:schemeClr val="bg1"/>
                </a:solidFill>
              </a:rPr>
              <a:t>“ </a:t>
            </a:r>
            <a:r>
              <a:rPr lang="ko-KR" altLang="en-US" sz="3500" dirty="0">
                <a:solidFill>
                  <a:schemeClr val="bg1"/>
                </a:solidFill>
              </a:rPr>
              <a:t>또는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항상 존재하는</a:t>
            </a:r>
            <a:r>
              <a:rPr lang="en-US" altLang="ko-KR" sz="3500" dirty="0">
                <a:solidFill>
                  <a:schemeClr val="bg1"/>
                </a:solidFill>
              </a:rPr>
              <a:t>＂</a:t>
            </a:r>
            <a:r>
              <a:rPr lang="ko-KR" altLang="en-US" sz="35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br>
              <a:rPr lang="en-US" altLang="ko-KR" sz="3500" dirty="0">
                <a:solidFill>
                  <a:schemeClr val="bg1"/>
                </a:solidFill>
              </a:rPr>
            </a:br>
            <a:r>
              <a:rPr lang="ko-KR" altLang="en-US" sz="3500" dirty="0">
                <a:solidFill>
                  <a:schemeClr val="bg1"/>
                </a:solidFill>
              </a:rPr>
              <a:t>이처럼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로 정했다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r>
              <a:rPr lang="ko-KR" altLang="en-US" sz="3500" dirty="0">
                <a:solidFill>
                  <a:schemeClr val="bg1"/>
                </a:solidFill>
              </a:rPr>
              <a:t>　　　</a:t>
            </a:r>
            <a:r>
              <a:rPr lang="ko-KR" altLang="en-US" sz="3600" dirty="0">
                <a:solidFill>
                  <a:schemeClr val="bg1"/>
                </a:solidFill>
              </a:rPr>
              <a:t>　　　　　　　 　　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8925188"/>
            <a:ext cx="219516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500" dirty="0" err="1">
                <a:solidFill>
                  <a:schemeClr val="bg1"/>
                </a:solidFill>
              </a:rPr>
              <a:t>맞추</a:t>
            </a:r>
            <a:r>
              <a:rPr lang="ko-KR" altLang="en-US" sz="35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DF6EDD-9F2A-4104-AF6B-5FC3501D35A4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+mj-ea"/>
                  <a:ea typeface="+mj-ea"/>
                </a:rPr>
                <a:t>히스토리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95597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Wirter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유스케이스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_3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_4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D0CD1-710F-4240-85ED-47F69AF29226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8172FEF-2B33-4580-BCCB-F397C51F5B24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23715"/>
              </p:ext>
            </p:extLst>
          </p:nvPr>
        </p:nvGraphicFramePr>
        <p:xfrm>
          <a:off x="2453163" y="3371100"/>
          <a:ext cx="19477674" cy="100048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49193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구매상품을 다운로드 할 수 있는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 프로필 수정 및 설정관리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75021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F49060-D748-4046-AD10-2E3DFC3BFFDD}"/>
              </a:ext>
            </a:extLst>
          </p:cNvPr>
          <p:cNvSpPr/>
          <p:nvPr/>
        </p:nvSpPr>
        <p:spPr>
          <a:xfrm>
            <a:off x="23326842" y="3988663"/>
            <a:ext cx="3686057" cy="659432"/>
          </a:xfrm>
          <a:prstGeom prst="rect">
            <a:avLst/>
          </a:prstGeom>
          <a:solidFill>
            <a:schemeClr val="bg1"/>
          </a:solidFill>
          <a:ln cap="rnd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686057"/>
                      <a:gd name="connsiteY0" fmla="*/ 0 h 659432"/>
                      <a:gd name="connsiteX1" fmla="*/ 452858 w 3686057"/>
                      <a:gd name="connsiteY1" fmla="*/ 0 h 659432"/>
                      <a:gd name="connsiteX2" fmla="*/ 1016299 w 3686057"/>
                      <a:gd name="connsiteY2" fmla="*/ 0 h 659432"/>
                      <a:gd name="connsiteX3" fmla="*/ 1506018 w 3686057"/>
                      <a:gd name="connsiteY3" fmla="*/ 0 h 659432"/>
                      <a:gd name="connsiteX4" fmla="*/ 1958876 w 3686057"/>
                      <a:gd name="connsiteY4" fmla="*/ 0 h 659432"/>
                      <a:gd name="connsiteX5" fmla="*/ 2522316 w 3686057"/>
                      <a:gd name="connsiteY5" fmla="*/ 0 h 659432"/>
                      <a:gd name="connsiteX6" fmla="*/ 3048896 w 3686057"/>
                      <a:gd name="connsiteY6" fmla="*/ 0 h 659432"/>
                      <a:gd name="connsiteX7" fmla="*/ 3686057 w 3686057"/>
                      <a:gd name="connsiteY7" fmla="*/ 0 h 659432"/>
                      <a:gd name="connsiteX8" fmla="*/ 3686057 w 3686057"/>
                      <a:gd name="connsiteY8" fmla="*/ 342905 h 659432"/>
                      <a:gd name="connsiteX9" fmla="*/ 3686057 w 3686057"/>
                      <a:gd name="connsiteY9" fmla="*/ 659432 h 659432"/>
                      <a:gd name="connsiteX10" fmla="*/ 3233199 w 3686057"/>
                      <a:gd name="connsiteY10" fmla="*/ 659432 h 659432"/>
                      <a:gd name="connsiteX11" fmla="*/ 2817201 w 3686057"/>
                      <a:gd name="connsiteY11" fmla="*/ 659432 h 659432"/>
                      <a:gd name="connsiteX12" fmla="*/ 2253761 w 3686057"/>
                      <a:gd name="connsiteY12" fmla="*/ 659432 h 659432"/>
                      <a:gd name="connsiteX13" fmla="*/ 1800902 w 3686057"/>
                      <a:gd name="connsiteY13" fmla="*/ 659432 h 659432"/>
                      <a:gd name="connsiteX14" fmla="*/ 1237462 w 3686057"/>
                      <a:gd name="connsiteY14" fmla="*/ 659432 h 659432"/>
                      <a:gd name="connsiteX15" fmla="*/ 637161 w 3686057"/>
                      <a:gd name="connsiteY15" fmla="*/ 659432 h 659432"/>
                      <a:gd name="connsiteX16" fmla="*/ 0 w 3686057"/>
                      <a:gd name="connsiteY16" fmla="*/ 659432 h 659432"/>
                      <a:gd name="connsiteX17" fmla="*/ 0 w 3686057"/>
                      <a:gd name="connsiteY17" fmla="*/ 316527 h 659432"/>
                      <a:gd name="connsiteX18" fmla="*/ 0 w 3686057"/>
                      <a:gd name="connsiteY18" fmla="*/ 0 h 65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686057" h="659432" fill="none" extrusionOk="0">
                        <a:moveTo>
                          <a:pt x="0" y="0"/>
                        </a:moveTo>
                        <a:cubicBezTo>
                          <a:pt x="160477" y="-3725"/>
                          <a:pt x="276040" y="24924"/>
                          <a:pt x="452858" y="0"/>
                        </a:cubicBezTo>
                        <a:cubicBezTo>
                          <a:pt x="629676" y="-24924"/>
                          <a:pt x="888180" y="42825"/>
                          <a:pt x="1016299" y="0"/>
                        </a:cubicBezTo>
                        <a:cubicBezTo>
                          <a:pt x="1144418" y="-42825"/>
                          <a:pt x="1387415" y="55959"/>
                          <a:pt x="1506018" y="0"/>
                        </a:cubicBezTo>
                        <a:cubicBezTo>
                          <a:pt x="1624621" y="-55959"/>
                          <a:pt x="1787611" y="19286"/>
                          <a:pt x="1958876" y="0"/>
                        </a:cubicBezTo>
                        <a:cubicBezTo>
                          <a:pt x="2130141" y="-19286"/>
                          <a:pt x="2308979" y="21938"/>
                          <a:pt x="2522316" y="0"/>
                        </a:cubicBezTo>
                        <a:cubicBezTo>
                          <a:pt x="2735653" y="-21938"/>
                          <a:pt x="2884390" y="22253"/>
                          <a:pt x="3048896" y="0"/>
                        </a:cubicBezTo>
                        <a:cubicBezTo>
                          <a:pt x="3213402" y="-22253"/>
                          <a:pt x="3501028" y="59065"/>
                          <a:pt x="3686057" y="0"/>
                        </a:cubicBezTo>
                        <a:cubicBezTo>
                          <a:pt x="3692349" y="97897"/>
                          <a:pt x="3672691" y="266964"/>
                          <a:pt x="3686057" y="342905"/>
                        </a:cubicBezTo>
                        <a:cubicBezTo>
                          <a:pt x="3699423" y="418846"/>
                          <a:pt x="3668288" y="575719"/>
                          <a:pt x="3686057" y="659432"/>
                        </a:cubicBezTo>
                        <a:cubicBezTo>
                          <a:pt x="3542012" y="693201"/>
                          <a:pt x="3388533" y="617252"/>
                          <a:pt x="3233199" y="659432"/>
                        </a:cubicBezTo>
                        <a:cubicBezTo>
                          <a:pt x="3077865" y="701612"/>
                          <a:pt x="2949796" y="617099"/>
                          <a:pt x="2817201" y="659432"/>
                        </a:cubicBezTo>
                        <a:cubicBezTo>
                          <a:pt x="2684606" y="701765"/>
                          <a:pt x="2415366" y="641632"/>
                          <a:pt x="2253761" y="659432"/>
                        </a:cubicBezTo>
                        <a:cubicBezTo>
                          <a:pt x="2092156" y="677232"/>
                          <a:pt x="1955210" y="657315"/>
                          <a:pt x="1800902" y="659432"/>
                        </a:cubicBezTo>
                        <a:cubicBezTo>
                          <a:pt x="1646594" y="661549"/>
                          <a:pt x="1396780" y="652744"/>
                          <a:pt x="1237462" y="659432"/>
                        </a:cubicBezTo>
                        <a:cubicBezTo>
                          <a:pt x="1078144" y="666120"/>
                          <a:pt x="840372" y="588901"/>
                          <a:pt x="637161" y="659432"/>
                        </a:cubicBezTo>
                        <a:cubicBezTo>
                          <a:pt x="433950" y="729963"/>
                          <a:pt x="143911" y="598613"/>
                          <a:pt x="0" y="659432"/>
                        </a:cubicBezTo>
                        <a:cubicBezTo>
                          <a:pt x="-25147" y="588608"/>
                          <a:pt x="37496" y="416116"/>
                          <a:pt x="0" y="316527"/>
                        </a:cubicBezTo>
                        <a:cubicBezTo>
                          <a:pt x="-37496" y="216939"/>
                          <a:pt x="31533" y="145097"/>
                          <a:pt x="0" y="0"/>
                        </a:cubicBezTo>
                        <a:close/>
                      </a:path>
                      <a:path w="3686057" h="659432" stroke="0" extrusionOk="0">
                        <a:moveTo>
                          <a:pt x="0" y="0"/>
                        </a:moveTo>
                        <a:cubicBezTo>
                          <a:pt x="229972" y="-43015"/>
                          <a:pt x="303421" y="954"/>
                          <a:pt x="489719" y="0"/>
                        </a:cubicBezTo>
                        <a:cubicBezTo>
                          <a:pt x="676017" y="-954"/>
                          <a:pt x="805402" y="36140"/>
                          <a:pt x="905717" y="0"/>
                        </a:cubicBezTo>
                        <a:cubicBezTo>
                          <a:pt x="1006032" y="-36140"/>
                          <a:pt x="1325309" y="42158"/>
                          <a:pt x="1506018" y="0"/>
                        </a:cubicBezTo>
                        <a:cubicBezTo>
                          <a:pt x="1686727" y="-42158"/>
                          <a:pt x="1763886" y="53116"/>
                          <a:pt x="1995737" y="0"/>
                        </a:cubicBezTo>
                        <a:cubicBezTo>
                          <a:pt x="2227588" y="-53116"/>
                          <a:pt x="2253218" y="34064"/>
                          <a:pt x="2485456" y="0"/>
                        </a:cubicBezTo>
                        <a:cubicBezTo>
                          <a:pt x="2717694" y="-34064"/>
                          <a:pt x="2832750" y="12151"/>
                          <a:pt x="3085756" y="0"/>
                        </a:cubicBezTo>
                        <a:cubicBezTo>
                          <a:pt x="3338762" y="-12151"/>
                          <a:pt x="3502636" y="62414"/>
                          <a:pt x="3686057" y="0"/>
                        </a:cubicBezTo>
                        <a:cubicBezTo>
                          <a:pt x="3688458" y="101030"/>
                          <a:pt x="3661254" y="263400"/>
                          <a:pt x="3686057" y="342905"/>
                        </a:cubicBezTo>
                        <a:cubicBezTo>
                          <a:pt x="3710860" y="422410"/>
                          <a:pt x="3683698" y="552324"/>
                          <a:pt x="3686057" y="659432"/>
                        </a:cubicBezTo>
                        <a:cubicBezTo>
                          <a:pt x="3542577" y="702947"/>
                          <a:pt x="3349593" y="624452"/>
                          <a:pt x="3233199" y="659432"/>
                        </a:cubicBezTo>
                        <a:cubicBezTo>
                          <a:pt x="3116805" y="694412"/>
                          <a:pt x="2943755" y="623989"/>
                          <a:pt x="2706619" y="659432"/>
                        </a:cubicBezTo>
                        <a:cubicBezTo>
                          <a:pt x="2469483" y="694875"/>
                          <a:pt x="2355184" y="655936"/>
                          <a:pt x="2216900" y="659432"/>
                        </a:cubicBezTo>
                        <a:cubicBezTo>
                          <a:pt x="2078616" y="662928"/>
                          <a:pt x="1798610" y="630602"/>
                          <a:pt x="1616599" y="659432"/>
                        </a:cubicBezTo>
                        <a:cubicBezTo>
                          <a:pt x="1434588" y="688262"/>
                          <a:pt x="1259298" y="621039"/>
                          <a:pt x="1016299" y="659432"/>
                        </a:cubicBezTo>
                        <a:cubicBezTo>
                          <a:pt x="773300" y="697825"/>
                          <a:pt x="691033" y="637901"/>
                          <a:pt x="563440" y="659432"/>
                        </a:cubicBezTo>
                        <a:cubicBezTo>
                          <a:pt x="435847" y="680963"/>
                          <a:pt x="146854" y="642811"/>
                          <a:pt x="0" y="659432"/>
                        </a:cubicBezTo>
                        <a:cubicBezTo>
                          <a:pt x="-23576" y="508251"/>
                          <a:pt x="14250" y="443378"/>
                          <a:pt x="0" y="316527"/>
                        </a:cubicBezTo>
                        <a:cubicBezTo>
                          <a:pt x="-14250" y="189676"/>
                          <a:pt x="20981" y="1402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５．메뉴구조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7DCB6-4953-4891-A37E-674F90AC1EA5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５．메뉴구조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D806B2-D835-4147-8E90-5EFC079905B7}"/>
              </a:ext>
            </a:extLst>
          </p:cNvPr>
          <p:cNvSpPr/>
          <p:nvPr/>
        </p:nvSpPr>
        <p:spPr>
          <a:xfrm>
            <a:off x="638293" y="13022943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79" y="9316860"/>
            <a:ext cx="18577560" cy="30657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179" y="8587296"/>
            <a:ext cx="4912360" cy="730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423" y="8587296"/>
            <a:ext cx="4389120" cy="730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5137" y="8587296"/>
            <a:ext cx="7733030" cy="730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8332" y="8587296"/>
            <a:ext cx="1557020" cy="730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951" y="5773369"/>
            <a:ext cx="9004300" cy="23456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0074" y="5771972"/>
            <a:ext cx="9004300" cy="23469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922518" y="10459085"/>
            <a:ext cx="3768090" cy="25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295255" y="10459085"/>
            <a:ext cx="3768090" cy="25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8056352" y="10459085"/>
            <a:ext cx="3768090" cy="25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0823219"/>
            <a:ext cx="18577560" cy="25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2356630"/>
            <a:ext cx="18577560" cy="2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6607" y="5155654"/>
            <a:ext cx="2963456" cy="80093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8812" y="6283782"/>
            <a:ext cx="8034020" cy="186817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00604" y="5156225"/>
            <a:ext cx="2963456" cy="80093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15798" y="6280887"/>
            <a:ext cx="8037830" cy="186884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9902" y="2657996"/>
            <a:ext cx="2885351" cy="934423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8085" y="1987309"/>
            <a:ext cx="1388999" cy="72084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0742" y="3393072"/>
            <a:ext cx="17391380" cy="122809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5996" y="8775713"/>
            <a:ext cx="2296008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37358" y="8774925"/>
            <a:ext cx="1528559" cy="74753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97277" y="8773973"/>
            <a:ext cx="152855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07690" y="9732594"/>
            <a:ext cx="4452620" cy="112141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956399" y="8773363"/>
            <a:ext cx="1528559" cy="747539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7594" y="9733267"/>
            <a:ext cx="3848100" cy="11213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07690" y="11240516"/>
            <a:ext cx="4452620" cy="11213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77594" y="11241430"/>
            <a:ext cx="3848100" cy="11213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491606" y="9714459"/>
            <a:ext cx="7139940" cy="11213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491606" y="11254232"/>
            <a:ext cx="7139940" cy="11213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185888" y="9887344"/>
            <a:ext cx="1042670" cy="774237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185888" y="11427016"/>
            <a:ext cx="1042670" cy="774237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268941" y="-295835"/>
            <a:ext cx="25011529" cy="2180896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319D1D-C4BB-3995-4864-DE30F74DDED5}"/>
              </a:ext>
            </a:extLst>
          </p:cNvPr>
          <p:cNvSpPr/>
          <p:nvPr/>
        </p:nvSpPr>
        <p:spPr>
          <a:xfrm>
            <a:off x="-224907" y="74645"/>
            <a:ext cx="24517350" cy="185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562</Words>
  <Application>Microsoft Office PowerPoint</Application>
  <PresentationFormat>사용자 지정</PresentationFormat>
  <Paragraphs>219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Arimo Bold</vt:lpstr>
      <vt:lpstr>Calibri (MS) Bold</vt:lpstr>
      <vt:lpstr>Malgun Gothic</vt:lpstr>
      <vt:lpstr>Malgun Gothic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26</cp:revision>
  <dcterms:created xsi:type="dcterms:W3CDTF">2025-07-10T04:24:41Z</dcterms:created>
  <dcterms:modified xsi:type="dcterms:W3CDTF">2025-07-11T03:25:49Z</dcterms:modified>
</cp:coreProperties>
</file>